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82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5868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997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225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591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295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996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1211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4047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1785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428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047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2A4F7-3B67-47BE-A72D-A2B191F3DD20}" type="datetimeFigureOut">
              <a:rPr lang="es-MX" smtClean="0"/>
              <a:t>22/04/2017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5A758-3E8E-4428-8049-E07DBFF50B0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67195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/>
              <a:t>My</a:t>
            </a:r>
            <a:r>
              <a:rPr lang="es-MX" dirty="0"/>
              <a:t> </a:t>
            </a:r>
            <a:r>
              <a:rPr lang="es-MX" dirty="0" err="1"/>
              <a:t>dream</a:t>
            </a:r>
            <a:r>
              <a:rPr lang="es-MX" dirty="0"/>
              <a:t> </a:t>
            </a:r>
            <a:r>
              <a:rPr lang="es-MX" dirty="0" err="1"/>
              <a:t>house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Saúl Enrique Melchor Ramírez</a:t>
            </a:r>
          </a:p>
        </p:txBody>
      </p:sp>
    </p:spTree>
    <p:extLst>
      <p:ext uri="{BB962C8B-B14F-4D97-AF65-F5344CB8AC3E}">
        <p14:creationId xmlns:p14="http://schemas.microsoft.com/office/powerpoint/2010/main" val="128109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26" name="Picture 2" descr="Resultado de imagen para hous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Type of house</a:t>
            </a:r>
          </a:p>
        </p:txBody>
      </p:sp>
    </p:spTree>
    <p:extLst>
      <p:ext uri="{BB962C8B-B14F-4D97-AF65-F5344CB8AC3E}">
        <p14:creationId xmlns:p14="http://schemas.microsoft.com/office/powerpoint/2010/main" val="256999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2" name="Picture 4" descr="Resultado de imagen para suburb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2" r="2" b="13841"/>
          <a:stretch/>
        </p:blipFill>
        <p:spPr bwMode="auto"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sultado de imagen para suburb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0" r="-2" b="7211"/>
          <a:stretch/>
        </p:blipFill>
        <p:spPr bwMode="auto">
          <a:xfrm>
            <a:off x="4791075" y="4357117"/>
            <a:ext cx="7400925" cy="2500884"/>
          </a:xfrm>
          <a:custGeom>
            <a:avLst/>
            <a:gdLst>
              <a:gd name="connsiteX0" fmla="*/ 1717230 w 7400925"/>
              <a:gd name="connsiteY0" fmla="*/ 0 h 2500884"/>
              <a:gd name="connsiteX1" fmla="*/ 7400925 w 7400925"/>
              <a:gd name="connsiteY1" fmla="*/ 0 h 2500884"/>
              <a:gd name="connsiteX2" fmla="*/ 7400925 w 7400925"/>
              <a:gd name="connsiteY2" fmla="*/ 2500884 h 2500884"/>
              <a:gd name="connsiteX3" fmla="*/ 0 w 7400925"/>
              <a:gd name="connsiteY3" fmla="*/ 2500884 h 2500884"/>
              <a:gd name="connsiteX4" fmla="*/ 0 w 7400925"/>
              <a:gd name="connsiteY4" fmla="*/ 2500883 h 2500884"/>
              <a:gd name="connsiteX5" fmla="*/ 552186 w 7400925"/>
              <a:gd name="connsiteY5" fmla="*/ 2500883 h 2500884"/>
              <a:gd name="connsiteX6" fmla="*/ 558423 w 7400925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00925" h="2500884">
                <a:moveTo>
                  <a:pt x="1717230" y="0"/>
                </a:moveTo>
                <a:lnTo>
                  <a:pt x="7400925" y="0"/>
                </a:lnTo>
                <a:lnTo>
                  <a:pt x="7400925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MX" dirty="0" err="1"/>
              <a:t>Location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s-MX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MX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 err="1">
                <a:solidFill>
                  <a:schemeClr val="bg1"/>
                </a:solidFill>
              </a:rPr>
              <a:t>Peaceful</a:t>
            </a:r>
            <a:r>
              <a:rPr lang="es-MX" sz="2000" dirty="0">
                <a:solidFill>
                  <a:schemeClr val="bg1"/>
                </a:solidFill>
              </a:rPr>
              <a:t> place.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 err="1">
                <a:solidFill>
                  <a:schemeClr val="bg1"/>
                </a:solidFill>
              </a:rPr>
              <a:t>Mild</a:t>
            </a:r>
            <a:r>
              <a:rPr lang="es-MX" sz="2000" dirty="0">
                <a:solidFill>
                  <a:schemeClr val="bg1"/>
                </a:solidFill>
              </a:rPr>
              <a:t> </a:t>
            </a:r>
            <a:r>
              <a:rPr lang="es-MX" sz="2000" dirty="0" err="1">
                <a:solidFill>
                  <a:schemeClr val="bg1"/>
                </a:solidFill>
              </a:rPr>
              <a:t>weather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Relatively close to the city.</a:t>
            </a:r>
          </a:p>
        </p:txBody>
      </p:sp>
    </p:spTree>
    <p:extLst>
      <p:ext uri="{BB962C8B-B14F-4D97-AF65-F5344CB8AC3E}">
        <p14:creationId xmlns:p14="http://schemas.microsoft.com/office/powerpoint/2010/main" val="387749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82" name="Picture 10" descr="Resultado de imagen para kitche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8" r="11419" b="-3"/>
          <a:stretch/>
        </p:blipFill>
        <p:spPr bwMode="auto">
          <a:xfrm>
            <a:off x="6587330" y="1691641"/>
            <a:ext cx="4004406" cy="2500885"/>
          </a:xfrm>
          <a:custGeom>
            <a:avLst/>
            <a:gdLst>
              <a:gd name="connsiteX0" fmla="*/ 1158807 w 4004406"/>
              <a:gd name="connsiteY0" fmla="*/ 0 h 2500885"/>
              <a:gd name="connsiteX1" fmla="*/ 4004406 w 4004406"/>
              <a:gd name="connsiteY1" fmla="*/ 0 h 2500885"/>
              <a:gd name="connsiteX2" fmla="*/ 2845598 w 4004406"/>
              <a:gd name="connsiteY2" fmla="*/ 2500885 h 2500885"/>
              <a:gd name="connsiteX3" fmla="*/ 0 w 4004406"/>
              <a:gd name="connsiteY3" fmla="*/ 2500885 h 250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4406" h="2500885">
                <a:moveTo>
                  <a:pt x="1158807" y="0"/>
                </a:moveTo>
                <a:lnTo>
                  <a:pt x="4004406" y="0"/>
                </a:lnTo>
                <a:lnTo>
                  <a:pt x="2845598" y="2500885"/>
                </a:lnTo>
                <a:lnTo>
                  <a:pt x="0" y="250088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n para studio hous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46" r="1" b="1"/>
          <a:stretch/>
        </p:blipFill>
        <p:spPr bwMode="auto">
          <a:xfrm>
            <a:off x="4791075" y="4357117"/>
            <a:ext cx="4570758" cy="2500884"/>
          </a:xfrm>
          <a:custGeom>
            <a:avLst/>
            <a:gdLst>
              <a:gd name="connsiteX0" fmla="*/ 1717230 w 4570758"/>
              <a:gd name="connsiteY0" fmla="*/ 0 h 2500884"/>
              <a:gd name="connsiteX1" fmla="*/ 4570758 w 4570758"/>
              <a:gd name="connsiteY1" fmla="*/ 0 h 2500884"/>
              <a:gd name="connsiteX2" fmla="*/ 3411951 w 4570758"/>
              <a:gd name="connsiteY2" fmla="*/ 2500884 h 2500884"/>
              <a:gd name="connsiteX3" fmla="*/ 3405728 w 4570758"/>
              <a:gd name="connsiteY3" fmla="*/ 2500884 h 2500884"/>
              <a:gd name="connsiteX4" fmla="*/ 2215937 w 4570758"/>
              <a:gd name="connsiteY4" fmla="*/ 2500884 h 2500884"/>
              <a:gd name="connsiteX5" fmla="*/ 565892 w 4570758"/>
              <a:gd name="connsiteY5" fmla="*/ 2500884 h 2500884"/>
              <a:gd name="connsiteX6" fmla="*/ 0 w 4570758"/>
              <a:gd name="connsiteY6" fmla="*/ 2500884 h 2500884"/>
              <a:gd name="connsiteX7" fmla="*/ 0 w 4570758"/>
              <a:gd name="connsiteY7" fmla="*/ 2500883 h 2500884"/>
              <a:gd name="connsiteX8" fmla="*/ 552186 w 4570758"/>
              <a:gd name="connsiteY8" fmla="*/ 2500883 h 2500884"/>
              <a:gd name="connsiteX9" fmla="*/ 558423 w 4570758"/>
              <a:gd name="connsiteY9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0758" h="2500884">
                <a:moveTo>
                  <a:pt x="1717230" y="0"/>
                </a:moveTo>
                <a:lnTo>
                  <a:pt x="4570758" y="0"/>
                </a:lnTo>
                <a:lnTo>
                  <a:pt x="3411951" y="2500884"/>
                </a:lnTo>
                <a:lnTo>
                  <a:pt x="3405728" y="2500884"/>
                </a:lnTo>
                <a:lnTo>
                  <a:pt x="2215937" y="2500884"/>
                </a:lnTo>
                <a:lnTo>
                  <a:pt x="565892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Resultado de imagen para roo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4" r="745" b="-2"/>
          <a:stretch/>
        </p:blipFill>
        <p:spPr bwMode="auto">
          <a:xfrm>
            <a:off x="7823674" y="4357117"/>
            <a:ext cx="4368327" cy="2500884"/>
          </a:xfrm>
          <a:custGeom>
            <a:avLst/>
            <a:gdLst>
              <a:gd name="connsiteX0" fmla="*/ 1717230 w 4368327"/>
              <a:gd name="connsiteY0" fmla="*/ 0 h 2500884"/>
              <a:gd name="connsiteX1" fmla="*/ 4368327 w 4368327"/>
              <a:gd name="connsiteY1" fmla="*/ 0 h 2500884"/>
              <a:gd name="connsiteX2" fmla="*/ 4368327 w 4368327"/>
              <a:gd name="connsiteY2" fmla="*/ 2500884 h 2500884"/>
              <a:gd name="connsiteX3" fmla="*/ 0 w 4368327"/>
              <a:gd name="connsiteY3" fmla="*/ 2500884 h 2500884"/>
              <a:gd name="connsiteX4" fmla="*/ 0 w 4368327"/>
              <a:gd name="connsiteY4" fmla="*/ 2500883 h 2500884"/>
              <a:gd name="connsiteX5" fmla="*/ 552186 w 4368327"/>
              <a:gd name="connsiteY5" fmla="*/ 2500883 h 2500884"/>
              <a:gd name="connsiteX6" fmla="*/ 558423 w 4368327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8327" h="2500884">
                <a:moveTo>
                  <a:pt x="1717230" y="0"/>
                </a:moveTo>
                <a:lnTo>
                  <a:pt x="4368327" y="0"/>
                </a:lnTo>
                <a:lnTo>
                  <a:pt x="4368327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esultado de imagen para living roo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8" r="17308" b="-5"/>
          <a:stretch/>
        </p:blipFill>
        <p:spPr bwMode="auto">
          <a:xfrm>
            <a:off x="9597231" y="1691164"/>
            <a:ext cx="2594769" cy="2501837"/>
          </a:xfrm>
          <a:custGeom>
            <a:avLst/>
            <a:gdLst>
              <a:gd name="connsiteX0" fmla="*/ 1159248 w 2594769"/>
              <a:gd name="connsiteY0" fmla="*/ 0 h 2501837"/>
              <a:gd name="connsiteX1" fmla="*/ 2594769 w 2594769"/>
              <a:gd name="connsiteY1" fmla="*/ 0 h 2501837"/>
              <a:gd name="connsiteX2" fmla="*/ 2594769 w 2594769"/>
              <a:gd name="connsiteY2" fmla="*/ 2501837 h 2501837"/>
              <a:gd name="connsiteX3" fmla="*/ 0 w 2594769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769" h="2501837">
                <a:moveTo>
                  <a:pt x="1159248" y="0"/>
                </a:moveTo>
                <a:lnTo>
                  <a:pt x="2594769" y="0"/>
                </a:lnTo>
                <a:lnTo>
                  <a:pt x="2594769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5136"/>
          </a:xfrm>
        </p:spPr>
        <p:txBody>
          <a:bodyPr>
            <a:normAutofit/>
          </a:bodyPr>
          <a:lstStyle/>
          <a:p>
            <a:r>
              <a:rPr lang="es-MX" dirty="0" err="1"/>
              <a:t>Number</a:t>
            </a:r>
            <a:r>
              <a:rPr lang="es-MX" dirty="0"/>
              <a:t> of </a:t>
            </a:r>
            <a:r>
              <a:rPr lang="es-MX" dirty="0" err="1"/>
              <a:t>rooms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>
                <a:solidFill>
                  <a:schemeClr val="bg1"/>
                </a:solidFill>
              </a:rPr>
              <a:t>Studio.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 err="1">
                <a:solidFill>
                  <a:schemeClr val="bg1"/>
                </a:solidFill>
              </a:rPr>
              <a:t>Kitchen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>
                <a:solidFill>
                  <a:schemeClr val="bg1"/>
                </a:solidFill>
              </a:rPr>
              <a:t>Living </a:t>
            </a:r>
            <a:r>
              <a:rPr lang="es-MX" sz="2000" dirty="0" err="1">
                <a:solidFill>
                  <a:schemeClr val="bg1"/>
                </a:solidFill>
              </a:rPr>
              <a:t>room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>
                <a:solidFill>
                  <a:schemeClr val="bg1"/>
                </a:solidFill>
              </a:rPr>
              <a:t>2 </a:t>
            </a:r>
            <a:r>
              <a:rPr lang="es-MX" sz="2000" dirty="0" err="1">
                <a:solidFill>
                  <a:schemeClr val="bg1"/>
                </a:solidFill>
              </a:rPr>
              <a:t>Bedrooms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 err="1">
                <a:solidFill>
                  <a:schemeClr val="bg1"/>
                </a:solidFill>
              </a:rPr>
              <a:t>Dinning</a:t>
            </a:r>
            <a:r>
              <a:rPr lang="es-MX" sz="2000" dirty="0">
                <a:solidFill>
                  <a:schemeClr val="bg1"/>
                </a:solidFill>
              </a:rPr>
              <a:t> </a:t>
            </a:r>
            <a:r>
              <a:rPr lang="es-MX" sz="2000" dirty="0" err="1">
                <a:solidFill>
                  <a:schemeClr val="bg1"/>
                </a:solidFill>
              </a:rPr>
              <a:t>room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814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Resultado de imagen para be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4" r="15220" b="3"/>
          <a:stretch/>
        </p:blipFill>
        <p:spPr bwMode="auto">
          <a:xfrm>
            <a:off x="9117280" y="3468012"/>
            <a:ext cx="2434639" cy="274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sultado de imagen para cupboar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1" r="2" b="6454"/>
          <a:stretch/>
        </p:blipFill>
        <p:spPr bwMode="auto">
          <a:xfrm>
            <a:off x="6551674" y="3468012"/>
            <a:ext cx="2404738" cy="274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esultado de imagen para shelve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4" r="24881" b="-1"/>
          <a:stretch/>
        </p:blipFill>
        <p:spPr bwMode="auto">
          <a:xfrm>
            <a:off x="9117281" y="634690"/>
            <a:ext cx="2434638" cy="269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Resultado de imagen para desktop furnitur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8" r="25588" b="2"/>
          <a:stretch/>
        </p:blipFill>
        <p:spPr bwMode="auto">
          <a:xfrm>
            <a:off x="6555442" y="634690"/>
            <a:ext cx="2400970" cy="269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6" name="Rectangle 7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38174" y="639401"/>
            <a:ext cx="5374005" cy="5577162"/>
          </a:xfrm>
          <a:prstGeom prst="rect">
            <a:avLst/>
          </a:prstGeom>
          <a:solidFill>
            <a:schemeClr val="tx1">
              <a:lumMod val="75000"/>
              <a:lumOff val="25000"/>
              <a:alpha val="93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38225" y="890907"/>
            <a:ext cx="4600575" cy="1156563"/>
          </a:xfrm>
        </p:spPr>
        <p:txBody>
          <a:bodyPr>
            <a:normAutofit/>
          </a:bodyPr>
          <a:lstStyle/>
          <a:p>
            <a:r>
              <a:rPr lang="es-MX" sz="4000">
                <a:solidFill>
                  <a:schemeClr val="bg1"/>
                </a:solidFill>
              </a:rPr>
              <a:t>Furniture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38225" y="2187256"/>
            <a:ext cx="4600575" cy="3651569"/>
          </a:xfrm>
        </p:spPr>
        <p:txBody>
          <a:bodyPr>
            <a:normAutofit/>
          </a:bodyPr>
          <a:lstStyle/>
          <a:p>
            <a:endParaRPr lang="es-MX" sz="1800" dirty="0">
              <a:solidFill>
                <a:schemeClr val="bg1"/>
              </a:solidFill>
            </a:endParaRPr>
          </a:p>
          <a:p>
            <a:r>
              <a:rPr lang="es-MX" sz="1800" dirty="0">
                <a:solidFill>
                  <a:schemeClr val="bg1"/>
                </a:solidFill>
              </a:rPr>
              <a:t>Desktop.</a:t>
            </a:r>
          </a:p>
          <a:p>
            <a:endParaRPr lang="es-MX" sz="1800" dirty="0">
              <a:solidFill>
                <a:schemeClr val="bg1"/>
              </a:solidFill>
            </a:endParaRPr>
          </a:p>
          <a:p>
            <a:r>
              <a:rPr lang="es-MX" sz="1800" dirty="0" err="1">
                <a:solidFill>
                  <a:schemeClr val="bg1"/>
                </a:solidFill>
              </a:rPr>
              <a:t>Shelves</a:t>
            </a:r>
            <a:r>
              <a:rPr lang="es-MX" sz="1800" dirty="0">
                <a:solidFill>
                  <a:schemeClr val="bg1"/>
                </a:solidFill>
              </a:rPr>
              <a:t>.</a:t>
            </a:r>
          </a:p>
          <a:p>
            <a:endParaRPr lang="es-MX" sz="1800" dirty="0">
              <a:solidFill>
                <a:schemeClr val="bg1"/>
              </a:solidFill>
            </a:endParaRPr>
          </a:p>
          <a:p>
            <a:r>
              <a:rPr lang="es-MX" sz="1800" dirty="0" err="1">
                <a:solidFill>
                  <a:schemeClr val="bg1"/>
                </a:solidFill>
              </a:rPr>
              <a:t>Cupboard</a:t>
            </a:r>
            <a:r>
              <a:rPr lang="es-MX" sz="1800" dirty="0">
                <a:solidFill>
                  <a:schemeClr val="bg1"/>
                </a:solidFill>
              </a:rPr>
              <a:t>.</a:t>
            </a:r>
          </a:p>
          <a:p>
            <a:endParaRPr lang="es-MX" sz="1800" dirty="0">
              <a:solidFill>
                <a:schemeClr val="bg1"/>
              </a:solidFill>
            </a:endParaRPr>
          </a:p>
          <a:p>
            <a:r>
              <a:rPr lang="es-MX" sz="1800" dirty="0" err="1">
                <a:solidFill>
                  <a:schemeClr val="bg1"/>
                </a:solidFill>
              </a:rPr>
              <a:t>Bed</a:t>
            </a:r>
            <a:endParaRPr lang="es-MX" sz="1800" dirty="0">
              <a:solidFill>
                <a:schemeClr val="bg1"/>
              </a:solidFill>
            </a:endParaRPr>
          </a:p>
          <a:p>
            <a:endParaRPr lang="es-MX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524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Freeform 4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1" y="2657476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2660091"/>
            <a:ext cx="7122523" cy="4197911"/>
          </a:xfrm>
          <a:custGeom>
            <a:avLst/>
            <a:gdLst>
              <a:gd name="connsiteX0" fmla="*/ 0 w 7122523"/>
              <a:gd name="connsiteY0" fmla="*/ 4197911 h 4197911"/>
              <a:gd name="connsiteX1" fmla="*/ 7122523 w 7122523"/>
              <a:gd name="connsiteY1" fmla="*/ 4197911 h 4197911"/>
              <a:gd name="connsiteX2" fmla="*/ 5177382 w 7122523"/>
              <a:gd name="connsiteY2" fmla="*/ 0 h 4197911"/>
              <a:gd name="connsiteX3" fmla="*/ 5171159 w 7122523"/>
              <a:gd name="connsiteY3" fmla="*/ 0 h 4197911"/>
              <a:gd name="connsiteX4" fmla="*/ 3981368 w 7122523"/>
              <a:gd name="connsiteY4" fmla="*/ 0 h 4197911"/>
              <a:gd name="connsiteX5" fmla="*/ 2331323 w 7122523"/>
              <a:gd name="connsiteY5" fmla="*/ 0 h 4197911"/>
              <a:gd name="connsiteX6" fmla="*/ 0 w 7122523"/>
              <a:gd name="connsiteY6" fmla="*/ 0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4197911"/>
                </a:moveTo>
                <a:lnTo>
                  <a:pt x="7122523" y="4197911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122" name="Picture 2" descr="Resultado de imagen para sof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" r="8241" b="2"/>
          <a:stretch/>
        </p:blipFill>
        <p:spPr bwMode="auto">
          <a:xfrm>
            <a:off x="7381876" y="10"/>
            <a:ext cx="4810125" cy="250182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esultado de imagen para big tabl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9" r="-1" b="-1"/>
          <a:stretch/>
        </p:blipFill>
        <p:spPr bwMode="auto">
          <a:xfrm>
            <a:off x="4687635" y="-3618"/>
            <a:ext cx="3677817" cy="2505456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Resultado de imagen para closet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51" r="2" b="14106"/>
          <a:stretch/>
        </p:blipFill>
        <p:spPr bwMode="auto">
          <a:xfrm>
            <a:off x="2283613" y="-3620"/>
            <a:ext cx="3393943" cy="2502843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esultado de imagen para bookcas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" r="6" b="6"/>
          <a:stretch/>
        </p:blipFill>
        <p:spPr bwMode="auto">
          <a:xfrm>
            <a:off x="1" y="-6235"/>
            <a:ext cx="3255403" cy="2505456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00902" y="3701022"/>
            <a:ext cx="4152897" cy="1458291"/>
          </a:xfrm>
        </p:spPr>
        <p:txBody>
          <a:bodyPr>
            <a:normAutofit/>
          </a:bodyPr>
          <a:lstStyle/>
          <a:p>
            <a:r>
              <a:rPr lang="es-MX">
                <a:solidFill>
                  <a:schemeClr val="bg1"/>
                </a:solidFill>
              </a:rPr>
              <a:t>Furniture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1" y="2857500"/>
            <a:ext cx="4591050" cy="3223892"/>
          </a:xfrm>
        </p:spPr>
        <p:txBody>
          <a:bodyPr anchor="t">
            <a:normAutofit/>
          </a:bodyPr>
          <a:lstStyle/>
          <a:p>
            <a:r>
              <a:rPr lang="es-MX" sz="2000" dirty="0" err="1">
                <a:solidFill>
                  <a:schemeClr val="bg1"/>
                </a:solidFill>
              </a:rPr>
              <a:t>Sofa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>
                <a:solidFill>
                  <a:schemeClr val="bg1"/>
                </a:solidFill>
              </a:rPr>
              <a:t>Table.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>
                <a:solidFill>
                  <a:schemeClr val="bg1"/>
                </a:solidFill>
              </a:rPr>
              <a:t>Closet.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r>
              <a:rPr lang="es-MX" sz="2000" dirty="0" err="1">
                <a:solidFill>
                  <a:schemeClr val="bg1"/>
                </a:solidFill>
              </a:rPr>
              <a:t>Bookcase</a:t>
            </a:r>
            <a:r>
              <a:rPr lang="es-MX" sz="2000" dirty="0">
                <a:solidFill>
                  <a:schemeClr val="bg1"/>
                </a:solidFill>
              </a:rPr>
              <a:t>.</a:t>
            </a: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  <a:p>
            <a:endParaRPr lang="es-MX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" name="Rectangle 616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6161" name="Picture 6" descr="Resultado de imagen para work room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Favorite room</a:t>
            </a:r>
            <a:br>
              <a:rPr lang="en-US" sz="3600" dirty="0">
                <a:solidFill>
                  <a:schemeClr val="bg1"/>
                </a:solidFill>
              </a:rPr>
            </a:b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Studio</a:t>
            </a:r>
          </a:p>
        </p:txBody>
      </p:sp>
    </p:spTree>
    <p:extLst>
      <p:ext uri="{BB962C8B-B14F-4D97-AF65-F5344CB8AC3E}">
        <p14:creationId xmlns:p14="http://schemas.microsoft.com/office/powerpoint/2010/main" val="42289178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58</Words>
  <Application>Microsoft Office PowerPoint</Application>
  <PresentationFormat>Panorámica</PresentationFormat>
  <Paragraphs>45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My dream house</vt:lpstr>
      <vt:lpstr>Type of house</vt:lpstr>
      <vt:lpstr>Location</vt:lpstr>
      <vt:lpstr>Number of rooms</vt:lpstr>
      <vt:lpstr>Furniture</vt:lpstr>
      <vt:lpstr>Furniture</vt:lpstr>
      <vt:lpstr>Favorite room  Studio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dream house</dc:title>
  <dc:creator>Saúl Enrique Melchor Ramírez</dc:creator>
  <cp:lastModifiedBy>Saúl Enrique Melchor Ramírez</cp:lastModifiedBy>
  <cp:revision>8</cp:revision>
  <dcterms:created xsi:type="dcterms:W3CDTF">2017-04-22T00:57:49Z</dcterms:created>
  <dcterms:modified xsi:type="dcterms:W3CDTF">2017-04-22T15:02:15Z</dcterms:modified>
</cp:coreProperties>
</file>

<file path=docProps/thumbnail.jpeg>
</file>